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CE505A-92A5-4BC0-8C1E-FD1685395BC1}" type="datetimeFigureOut">
              <a:rPr lang="ar-SA" smtClean="0"/>
              <a:t>24/06/1441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56BBEE-989E-43C2-A7F8-9A7E0D3D8DA2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 txBox="1">
            <a:spLocks/>
          </p:cNvSpPr>
          <p:nvPr/>
        </p:nvSpPr>
        <p:spPr>
          <a:xfrm>
            <a:off x="2286000" y="685800"/>
            <a:ext cx="5638800" cy="969496"/>
          </a:xfrm>
          <a:prstGeom prst="rect">
            <a:avLst/>
          </a:prstGeom>
          <a:noFill/>
        </p:spPr>
        <p:txBody>
          <a:bodyPr vert="horz" wrap="square" lIns="0" rIns="0" bIns="0" rtlCol="1" anchor="b">
            <a:sp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6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</a:rPr>
              <a:t>الصخور النارية</a:t>
            </a:r>
            <a:endParaRPr kumimoji="0" lang="ar-SA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92288"/>
            <a:ext cx="6858000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37" y="3352800"/>
            <a:ext cx="785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723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4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81200"/>
            <a:ext cx="78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352800"/>
            <a:ext cx="78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5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16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2938"/>
            <a:ext cx="762000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39653"/>
            <a:ext cx="7372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09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15000"/>
            <a:ext cx="1752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01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5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743200"/>
            <a:ext cx="685801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76350"/>
            <a:ext cx="72390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9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838200"/>
            <a:ext cx="81295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88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3914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3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066800"/>
            <a:ext cx="76962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1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76637"/>
            <a:ext cx="792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00800"/>
            <a:ext cx="1447800" cy="3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90625"/>
            <a:ext cx="76962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0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6775"/>
            <a:ext cx="79438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02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19188"/>
            <a:ext cx="82486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228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2</Words>
  <Application>Microsoft Office PowerPoint</Application>
  <PresentationFormat>عرض على الشاشة (3:4)‏</PresentationFormat>
  <Paragraphs>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IK</dc:creator>
  <cp:lastModifiedBy>IK</cp:lastModifiedBy>
  <cp:revision>11</cp:revision>
  <dcterms:created xsi:type="dcterms:W3CDTF">2020-02-10T16:40:20Z</dcterms:created>
  <dcterms:modified xsi:type="dcterms:W3CDTF">2020-02-18T10:32:21Z</dcterms:modified>
</cp:coreProperties>
</file>